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777531-A1AE-496D-9B71-F4BBEECE194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600" y="301320"/>
            <a:ext cx="96224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FR" sz="5860" spc="-1" strike="noStrike">
                <a:solidFill>
                  <a:srgbClr val="000000"/>
                </a:solidFill>
                <a:latin typeface="Arial"/>
              </a:rPr>
              <a:t>Cliqu</a:t>
            </a:r>
            <a:r>
              <a:rPr b="0" lang="fr-FR" sz="5860" spc="-1" strike="noStrike">
                <a:solidFill>
                  <a:srgbClr val="000000"/>
                </a:solidFill>
                <a:latin typeface="Arial"/>
              </a:rPr>
              <a:t>ez </a:t>
            </a:r>
            <a:r>
              <a:rPr b="0" lang="fr-FR" sz="5860" spc="-1" strike="noStrike">
                <a:solidFill>
                  <a:srgbClr val="000000"/>
                </a:solidFill>
                <a:latin typeface="Arial"/>
              </a:rPr>
              <a:t>pour </a:t>
            </a:r>
            <a:r>
              <a:rPr b="0" lang="fr-FR" sz="5860" spc="-1" strike="noStrike">
                <a:solidFill>
                  <a:srgbClr val="000000"/>
                </a:solidFill>
                <a:latin typeface="Arial"/>
              </a:rPr>
              <a:t>édite</a:t>
            </a:r>
            <a:r>
              <a:rPr b="0" lang="fr-FR" sz="5860" spc="-1" strike="noStrike">
                <a:solidFill>
                  <a:srgbClr val="000000"/>
                </a:solidFill>
                <a:latin typeface="Arial"/>
              </a:rPr>
              <a:t>r le </a:t>
            </a:r>
            <a:r>
              <a:rPr b="0" lang="fr-FR" sz="5860" spc="-1" strike="noStrike">
                <a:solidFill>
                  <a:srgbClr val="000000"/>
                </a:solidFill>
                <a:latin typeface="Arial"/>
              </a:rPr>
              <a:t>form</a:t>
            </a:r>
            <a:r>
              <a:rPr b="0" lang="fr-FR" sz="5860" spc="-1" strike="noStrike">
                <a:solidFill>
                  <a:srgbClr val="000000"/>
                </a:solidFill>
                <a:latin typeface="Arial"/>
              </a:rPr>
              <a:t>at du </a:t>
            </a:r>
            <a:r>
              <a:rPr b="0" lang="fr-FR" sz="5860" spc="-1" strike="noStrike">
                <a:solidFill>
                  <a:srgbClr val="000000"/>
                </a:solidFill>
                <a:latin typeface="Arial"/>
              </a:rPr>
              <a:t>texte</a:t>
            </a:r>
            <a:r>
              <a:rPr b="0" lang="fr-FR" sz="5860" spc="-1" strike="noStrike">
                <a:solidFill>
                  <a:srgbClr val="000000"/>
                </a:solidFill>
                <a:latin typeface="Arial"/>
              </a:rPr>
              <a:t>-titre</a:t>
            </a:r>
            <a:endParaRPr b="0" lang="fr-FR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600" y="1768680"/>
            <a:ext cx="962244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88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427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427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51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373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373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113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75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67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267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67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267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67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267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67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26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34600" y="6886800"/>
            <a:ext cx="2490840" cy="52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656520" y="6886800"/>
            <a:ext cx="3389040" cy="52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665840" y="6886800"/>
            <a:ext cx="2490840" cy="52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2D124DB3-953B-4933-8AE4-2A1BC5109C95}" type="slidenum"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mailto:lettre@yosoli.fr" TargetMode="External"/><Relationship Id="rId2" Type="http://schemas.openxmlformats.org/officeDocument/2006/relationships/hyperlink" Target="mailto:contact@yosoli.fr" TargetMode="External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 txBox="1"/>
          <p:nvPr/>
        </p:nvSpPr>
        <p:spPr>
          <a:xfrm>
            <a:off x="3060000" y="221760"/>
            <a:ext cx="5019480" cy="77004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Poin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 site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li,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CA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du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21/9/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2024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"/>
          <p:cNvSpPr/>
          <p:nvPr/>
        </p:nvSpPr>
        <p:spPr>
          <a:xfrm>
            <a:off x="2448000" y="3276000"/>
            <a:ext cx="1980000" cy="288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Hébergement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Ifym.fr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105€/an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"/>
          <p:cNvSpPr/>
          <p:nvPr/>
        </p:nvSpPr>
        <p:spPr>
          <a:xfrm>
            <a:off x="5976000" y="3276000"/>
            <a:ext cx="1980000" cy="288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Hébergement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Yosoli.fr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105€/an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"/>
          <p:cNvSpPr/>
          <p:nvPr/>
        </p:nvSpPr>
        <p:spPr>
          <a:xfrm>
            <a:off x="2448000" y="2556000"/>
            <a:ext cx="1980000" cy="54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Domaine ifym.fr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8€/an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"/>
          <p:cNvSpPr/>
          <p:nvPr/>
        </p:nvSpPr>
        <p:spPr>
          <a:xfrm>
            <a:off x="5976000" y="2556000"/>
            <a:ext cx="1980000" cy="54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Domaine yosoli.fr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8€/an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"/>
          <p:cNvSpPr txBox="1"/>
          <p:nvPr/>
        </p:nvSpPr>
        <p:spPr>
          <a:xfrm>
            <a:off x="1368000" y="1269720"/>
            <a:ext cx="800784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/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Le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domai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ne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(ifym.f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r ou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yosoli.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fr)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s’achè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te à un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organi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sme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intern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ational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pour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une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durée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de un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an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renou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velabl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e </a:t>
            </a:r>
            <a:endParaRPr b="1" lang="fr-F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"/>
          <p:cNvSpPr txBox="1"/>
          <p:nvPr/>
        </p:nvSpPr>
        <p:spPr>
          <a:xfrm>
            <a:off x="3060000" y="221760"/>
            <a:ext cx="5019480" cy="77004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Poin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 site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li,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CA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du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21/9/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2024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"/>
          <p:cNvSpPr/>
          <p:nvPr/>
        </p:nvSpPr>
        <p:spPr>
          <a:xfrm>
            <a:off x="2340000" y="3240000"/>
            <a:ext cx="1980000" cy="288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Hébergement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Ifym.fr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105€/an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"/>
          <p:cNvSpPr/>
          <p:nvPr/>
        </p:nvSpPr>
        <p:spPr>
          <a:xfrm>
            <a:off x="5868000" y="3240000"/>
            <a:ext cx="1980000" cy="288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Hébergement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Yosoli.fr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105€/an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"/>
          <p:cNvSpPr/>
          <p:nvPr/>
        </p:nvSpPr>
        <p:spPr>
          <a:xfrm>
            <a:off x="2340000" y="2520000"/>
            <a:ext cx="1980000" cy="54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Domaine ifym.fr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8€/an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"/>
          <p:cNvSpPr/>
          <p:nvPr/>
        </p:nvSpPr>
        <p:spPr>
          <a:xfrm>
            <a:off x="5868000" y="2520000"/>
            <a:ext cx="1980000" cy="54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Domaine yosoli.fr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8€/an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"/>
          <p:cNvSpPr/>
          <p:nvPr/>
        </p:nvSpPr>
        <p:spPr>
          <a:xfrm>
            <a:off x="1980000" y="3240000"/>
            <a:ext cx="3060000" cy="2700000"/>
          </a:xfrm>
          <a:prstGeom prst="line">
            <a:avLst/>
          </a:prstGeom>
          <a:ln w="38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9080" rIns="109080" tIns="64080" bIns="6408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"/>
          <p:cNvSpPr/>
          <p:nvPr/>
        </p:nvSpPr>
        <p:spPr>
          <a:xfrm flipV="1">
            <a:off x="1800000" y="3420000"/>
            <a:ext cx="3060000" cy="2520000"/>
          </a:xfrm>
          <a:prstGeom prst="line">
            <a:avLst/>
          </a:prstGeom>
          <a:ln w="38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9080" rIns="109080" tIns="64080" bIns="6408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"/>
          <p:cNvSpPr/>
          <p:nvPr/>
        </p:nvSpPr>
        <p:spPr>
          <a:xfrm>
            <a:off x="4680000" y="2700000"/>
            <a:ext cx="900000" cy="0"/>
          </a:xfrm>
          <a:prstGeom prst="line">
            <a:avLst/>
          </a:prstGeom>
          <a:ln w="3816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109080" rIns="109080" tIns="-64080" bIns="-6408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"/>
          <p:cNvSpPr txBox="1"/>
          <p:nvPr/>
        </p:nvSpPr>
        <p:spPr>
          <a:xfrm>
            <a:off x="1260000" y="1050120"/>
            <a:ext cx="8460000" cy="1109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Fer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metu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re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hébe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rge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ment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du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site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ifym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en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octo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bre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2024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Tran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sfére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r le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dom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aine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ifym.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fr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sur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l’héb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erge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ment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avec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redir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ectio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n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auto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mati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que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vers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li.fr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"/>
          <p:cNvSpPr txBox="1"/>
          <p:nvPr/>
        </p:nvSpPr>
        <p:spPr>
          <a:xfrm>
            <a:off x="3060000" y="221760"/>
            <a:ext cx="5019480" cy="77004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Poin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 site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li,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CA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du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21/9/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2024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"/>
          <p:cNvSpPr/>
          <p:nvPr/>
        </p:nvSpPr>
        <p:spPr>
          <a:xfrm>
            <a:off x="2520000" y="4140000"/>
            <a:ext cx="1980000" cy="288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Hébergement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Yosoli.fr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105€/an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"/>
          <p:cNvSpPr/>
          <p:nvPr/>
        </p:nvSpPr>
        <p:spPr>
          <a:xfrm>
            <a:off x="2520000" y="2628000"/>
            <a:ext cx="1980000" cy="54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Domaine ifym.fr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8€/an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"/>
          <p:cNvSpPr/>
          <p:nvPr/>
        </p:nvSpPr>
        <p:spPr>
          <a:xfrm>
            <a:off x="2520000" y="3420000"/>
            <a:ext cx="1980000" cy="540000"/>
          </a:xfrm>
          <a:prstGeom prst="rect">
            <a:avLst/>
          </a:prstGeom>
          <a:solidFill>
            <a:srgbClr val="ffffff"/>
          </a:solidFill>
          <a:ln w="291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4400" rIns="104400" tIns="59400" bIns="59400" anchor="ctr">
            <a:noAutofit/>
          </a:bodyPr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Domai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ne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yosoli.f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8€/an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"/>
          <p:cNvSpPr txBox="1"/>
          <p:nvPr/>
        </p:nvSpPr>
        <p:spPr>
          <a:xfrm>
            <a:off x="1980000" y="1620000"/>
            <a:ext cx="3240000" cy="54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Déb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ut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octo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bre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2024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"/>
          <p:cNvSpPr/>
          <p:nvPr/>
        </p:nvSpPr>
        <p:spPr>
          <a:xfrm rot="5167800">
            <a:off x="4464000" y="2951640"/>
            <a:ext cx="900000" cy="540000"/>
          </a:xfrm>
          <a:custGeom>
            <a:avLst/>
            <a:gdLst>
              <a:gd name="textAreaLeft" fmla="*/ 0 w 900000"/>
              <a:gd name="textAreaRight" fmla="*/ 900360 w 900000"/>
              <a:gd name="textAreaTop" fmla="*/ 0 h 540000"/>
              <a:gd name="textAreaBottom" fmla="*/ 540360 h 540000"/>
            </a:gdLst>
            <a:ahLst/>
            <a:rect l="textAreaLeft" t="textAreaTop" r="textAreaRight" b="textAreaBottom"/>
            <a:pathLst>
              <a:path w="21600" h="21600">
                <a:moveTo>
                  <a:pt x="16300" y="10800"/>
                </a:moveTo>
                <a:arcTo wR="5500" hR="5500" stAng="0" swAng="-10800000"/>
                <a:lnTo>
                  <a:pt x="0" y="10800"/>
                </a:lnTo>
                <a:arcTo wR="10800" hR="10800" stAng="10800000" swAng="10800000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"/>
          <p:cNvSpPr txBox="1"/>
          <p:nvPr/>
        </p:nvSpPr>
        <p:spPr>
          <a:xfrm>
            <a:off x="6521400" y="2621880"/>
            <a:ext cx="3018600" cy="188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Budge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t du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site : 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200€/a</a:t>
            </a:r>
            <a:r>
              <a:rPr b="1" lang="fr-FR" sz="1800" spc="-1" strike="noStrike">
                <a:solidFill>
                  <a:srgbClr val="000000"/>
                </a:solidFill>
                <a:latin typeface="Arial"/>
              </a:rPr>
              <a:t>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Héber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gemen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105€/a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Domai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nes :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16€/an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Si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problè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mes :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80€/an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"/>
          <p:cNvSpPr txBox="1"/>
          <p:nvPr/>
        </p:nvSpPr>
        <p:spPr>
          <a:xfrm>
            <a:off x="3060000" y="221760"/>
            <a:ext cx="5019480" cy="77004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Poin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 site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li,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CA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du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21/9/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2024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"/>
          <p:cNvSpPr txBox="1"/>
          <p:nvPr/>
        </p:nvSpPr>
        <p:spPr>
          <a:xfrm>
            <a:off x="3475800" y="1080000"/>
            <a:ext cx="4295520" cy="43020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Tran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sfert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site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li.fr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(20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H)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"/>
          <p:cNvSpPr txBox="1"/>
          <p:nvPr/>
        </p:nvSpPr>
        <p:spPr>
          <a:xfrm>
            <a:off x="1080000" y="2485800"/>
            <a:ext cx="9278640" cy="13701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Clon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age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d’ify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m.fr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vers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li.fr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Cha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nge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ment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auto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mati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que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ifym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en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li av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ec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une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exte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nsio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n: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envir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on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1000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chan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gem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ent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Créa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tion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des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adre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sses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mail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hlinkClick r:id="rId1"/>
              </a:rPr>
              <a:t>lettre@yosoli.fr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  <a:hlinkClick r:id="rId2"/>
              </a:rPr>
              <a:t>contact@yosoli.fr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 et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autre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Rep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aram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étrag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e de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l’app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licati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on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de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maili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ng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Mail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poet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Vérifi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catio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n par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Fran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çois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e,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Chri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stine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Mari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e-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Chri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stine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, et 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autre</a:t>
            </a: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 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"/>
          <p:cNvSpPr txBox="1"/>
          <p:nvPr/>
        </p:nvSpPr>
        <p:spPr>
          <a:xfrm>
            <a:off x="3060000" y="221760"/>
            <a:ext cx="5019480" cy="77004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Poin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 site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li,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CA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du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21/9/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2024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"/>
          <p:cNvSpPr txBox="1"/>
          <p:nvPr/>
        </p:nvSpPr>
        <p:spPr>
          <a:xfrm>
            <a:off x="3780000" y="720000"/>
            <a:ext cx="2602440" cy="43020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Lettr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men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suell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2" name="" descr=""/>
          <p:cNvPicPr/>
          <p:nvPr/>
        </p:nvPicPr>
        <p:blipFill>
          <a:blip r:embed="rId1"/>
          <a:stretch/>
        </p:blipFill>
        <p:spPr>
          <a:xfrm>
            <a:off x="1440000" y="2484000"/>
            <a:ext cx="8460000" cy="4889160"/>
          </a:xfrm>
          <a:prstGeom prst="rect">
            <a:avLst/>
          </a:prstGeom>
          <a:ln w="0">
            <a:noFill/>
          </a:ln>
        </p:spPr>
      </p:pic>
      <p:sp>
        <p:nvSpPr>
          <p:cNvPr id="33" name=""/>
          <p:cNvSpPr txBox="1"/>
          <p:nvPr/>
        </p:nvSpPr>
        <p:spPr>
          <a:xfrm>
            <a:off x="1080000" y="1260000"/>
            <a:ext cx="9241560" cy="1109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50-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70%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des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prof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s,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MA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ou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inscr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its à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la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lettr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e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ouvr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ent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la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lettr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e,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30-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50%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cliqu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ent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sur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un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lien</a:t>
            </a:r>
            <a:endParaRPr b="1" lang="fr-FR" sz="2400" spc="-1" strike="noStrike">
              <a:solidFill>
                <a:srgbClr val="c9211e"/>
              </a:solidFill>
              <a:latin typeface="Arial"/>
            </a:endParaRPr>
          </a:p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Seul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 5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désa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bon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nem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ents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sur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500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envo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is</a:t>
            </a:r>
            <a:endParaRPr b="1" lang="fr-FR" sz="2400" spc="-1" strike="noStrike">
              <a:solidFill>
                <a:srgbClr val="c9211e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"/>
          <p:cNvSpPr txBox="1"/>
          <p:nvPr/>
        </p:nvSpPr>
        <p:spPr>
          <a:xfrm>
            <a:off x="3060000" y="221760"/>
            <a:ext cx="5019480" cy="77004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Poin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 site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li,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CA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du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21/9/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2024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"/>
          <p:cNvSpPr txBox="1"/>
          <p:nvPr/>
        </p:nvSpPr>
        <p:spPr>
          <a:xfrm>
            <a:off x="3780000" y="720000"/>
            <a:ext cx="2602440" cy="43020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Lettr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men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suell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360" y="1979640"/>
            <a:ext cx="10691640" cy="5040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"/>
          <p:cNvSpPr txBox="1"/>
          <p:nvPr/>
        </p:nvSpPr>
        <p:spPr>
          <a:xfrm>
            <a:off x="3060000" y="221760"/>
            <a:ext cx="5019480" cy="77004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Poin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 site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Yoso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li,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CA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du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21/9/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2024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"/>
          <p:cNvSpPr txBox="1"/>
          <p:nvPr/>
        </p:nvSpPr>
        <p:spPr>
          <a:xfrm>
            <a:off x="3780000" y="720000"/>
            <a:ext cx="2602440" cy="43020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Lettr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men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suell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</a:t>
            </a:r>
            <a:endParaRPr b="1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"/>
          <p:cNvSpPr txBox="1"/>
          <p:nvPr/>
        </p:nvSpPr>
        <p:spPr>
          <a:xfrm>
            <a:off x="1080000" y="1260000"/>
            <a:ext cx="9241560" cy="1109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/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50-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70%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des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prof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s,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MA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ou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inscr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its à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la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lettr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e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ouvr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ent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la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lettr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e,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30-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50%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cliqu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ent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sur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un </a:t>
            </a:r>
            <a:r>
              <a:rPr b="1" lang="fr-FR" sz="2400" spc="-1" strike="noStrike">
                <a:solidFill>
                  <a:srgbClr val="c9211e"/>
                </a:solidFill>
                <a:latin typeface="Arial"/>
              </a:rPr>
              <a:t>lien</a:t>
            </a:r>
            <a:endParaRPr b="1" lang="fr-FR" sz="2400" spc="-1" strike="noStrike">
              <a:solidFill>
                <a:srgbClr val="c9211e"/>
              </a:solidFill>
              <a:latin typeface="Arial"/>
            </a:endParaRPr>
          </a:p>
          <a:p>
            <a:pPr algn="ctr"/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Seul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 5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désa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bon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nem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ents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sur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500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envo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is</a:t>
            </a:r>
            <a:endParaRPr b="1" lang="fr-FR" sz="2400" spc="-1" strike="noStrike">
              <a:solidFill>
                <a:srgbClr val="c9211e"/>
              </a:solidFill>
              <a:latin typeface="Arial"/>
            </a:endParaRPr>
          </a:p>
        </p:txBody>
      </p:sp>
      <p:sp>
        <p:nvSpPr>
          <p:cNvPr id="40" name=""/>
          <p:cNvSpPr txBox="1"/>
          <p:nvPr/>
        </p:nvSpPr>
        <p:spPr>
          <a:xfrm>
            <a:off x="540000" y="3060000"/>
            <a:ext cx="9720000" cy="3488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C’e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st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un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suc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cès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ave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un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con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ten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u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viv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ant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Un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gra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nd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me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rci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à 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Ma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rie-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Chr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isti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ne,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Chr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isti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ne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et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Naj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ia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pou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les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pra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tiqu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es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et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mé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dita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tion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s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Luc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ile,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Did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ier,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Fra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nço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ise,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Chr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isti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ne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pou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les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cou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ps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de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coe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ur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ou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arti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cle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s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thé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mat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iqu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es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Did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ier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et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Fra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nço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ise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pou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 la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rub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riqu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Yog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a et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arts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Chr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isti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ne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et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Ber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nar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d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pou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 la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rub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riqu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Re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gar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ds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sur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la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sci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enc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e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Qu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elle 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sui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te </a:t>
            </a:r>
            <a:r>
              <a:rPr b="1" lang="fr-FR" sz="2400" spc="-1" strike="noStrike">
                <a:solidFill>
                  <a:srgbClr val="000000"/>
                </a:solidFill>
                <a:latin typeface="Arial"/>
              </a:rPr>
              <a:t>?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LibreOffice/24.2.5.2$MacOSX_X86_64 LibreOffice_project/bffef4ea93e59bebbeaf7f431bb02b1a39ee8a59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2024-09-20T17:05:27Z</dcterms:created>
  <dc:creator/>
  <dc:description/>
  <dc:language>fr-FR</dc:language>
  <cp:lastModifiedBy/>
  <dcterms:modified xsi:type="dcterms:W3CDTF">2024-09-20T17:58:10Z</dcterms:modified>
  <cp:revision>1</cp:revision>
  <dc:subject/>
  <dc:title/>
</cp:coreProperties>
</file>