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_rels/.rels" ContentType="application/vnd.openxmlformats-package.relationship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_rels/presentation.xml.rels" ContentType="application/vnd.openxmlformats-package.relationships+xml"/>
  <Override PartName="/ppt/slideLayouts/_rels/slideLayout1.xml.rels" ContentType="application/vnd.openxmlformats-package.relationships+xml"/>
  <Override PartName="/ppt/slideLayouts/slideLayout1.xml" ContentType="application/vnd.openxmlformats-officedocument.presentationml.slideLayout+xml"/>
  <Override PartName="/ppt/media/image1.png" ContentType="image/png"/>
  <Override PartName="/ppt/media/image2.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691813" cy="7559675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3777531-A1AE-496D-9B71-F4BBEECE194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34600" y="301320"/>
            <a:ext cx="9622440" cy="12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fr-FR" sz="5860" spc="-1" strike="noStrike">
                <a:solidFill>
                  <a:srgbClr val="000000"/>
                </a:solidFill>
                <a:latin typeface="Arial"/>
              </a:rPr>
              <a:t>Cliqu</a:t>
            </a:r>
            <a:r>
              <a:rPr b="0" lang="fr-FR" sz="5860" spc="-1" strike="noStrike">
                <a:solidFill>
                  <a:srgbClr val="000000"/>
                </a:solidFill>
                <a:latin typeface="Arial"/>
              </a:rPr>
              <a:t>ez </a:t>
            </a:r>
            <a:r>
              <a:rPr b="0" lang="fr-FR" sz="5860" spc="-1" strike="noStrike">
                <a:solidFill>
                  <a:srgbClr val="000000"/>
                </a:solidFill>
                <a:latin typeface="Arial"/>
              </a:rPr>
              <a:t>pour </a:t>
            </a:r>
            <a:r>
              <a:rPr b="0" lang="fr-FR" sz="5860" spc="-1" strike="noStrike">
                <a:solidFill>
                  <a:srgbClr val="000000"/>
                </a:solidFill>
                <a:latin typeface="Arial"/>
              </a:rPr>
              <a:t>édite</a:t>
            </a:r>
            <a:r>
              <a:rPr b="0" lang="fr-FR" sz="5860" spc="-1" strike="noStrike">
                <a:solidFill>
                  <a:srgbClr val="000000"/>
                </a:solidFill>
                <a:latin typeface="Arial"/>
              </a:rPr>
              <a:t>r le </a:t>
            </a:r>
            <a:r>
              <a:rPr b="0" lang="fr-FR" sz="5860" spc="-1" strike="noStrike">
                <a:solidFill>
                  <a:srgbClr val="000000"/>
                </a:solidFill>
                <a:latin typeface="Arial"/>
              </a:rPr>
              <a:t>form</a:t>
            </a:r>
            <a:r>
              <a:rPr b="0" lang="fr-FR" sz="5860" spc="-1" strike="noStrike">
                <a:solidFill>
                  <a:srgbClr val="000000"/>
                </a:solidFill>
                <a:latin typeface="Arial"/>
              </a:rPr>
              <a:t>at du </a:t>
            </a:r>
            <a:r>
              <a:rPr b="0" lang="fr-FR" sz="5860" spc="-1" strike="noStrike">
                <a:solidFill>
                  <a:srgbClr val="000000"/>
                </a:solidFill>
                <a:latin typeface="Arial"/>
              </a:rPr>
              <a:t>texte</a:t>
            </a:r>
            <a:r>
              <a:rPr b="0" lang="fr-FR" sz="5860" spc="-1" strike="noStrike">
                <a:solidFill>
                  <a:srgbClr val="000000"/>
                </a:solidFill>
                <a:latin typeface="Arial"/>
              </a:rPr>
              <a:t>-titre</a:t>
            </a:r>
            <a:endParaRPr b="0" lang="fr-FR" sz="586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34600" y="1768680"/>
            <a:ext cx="9622440" cy="438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88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4270" spc="-1" strike="noStrike">
                <a:solidFill>
                  <a:srgbClr val="000000"/>
                </a:solidFill>
                <a:latin typeface="Arial"/>
              </a:rPr>
              <a:t>Cliquez pour éditer le format du plan de texte</a:t>
            </a:r>
            <a:endParaRPr b="0" lang="fr-FR" sz="427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51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3730" spc="-1" strike="noStrike">
                <a:solidFill>
                  <a:srgbClr val="000000"/>
                </a:solidFill>
                <a:latin typeface="Arial"/>
              </a:rPr>
              <a:t>Second niveau de plan</a:t>
            </a:r>
            <a:endParaRPr b="0" lang="fr-FR" sz="373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113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rgbClr val="000000"/>
                </a:solidFill>
                <a:latin typeface="Arial"/>
              </a:rPr>
              <a:t>Troisième niveau de plan</a:t>
            </a: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75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670" spc="-1" strike="noStrike">
                <a:solidFill>
                  <a:srgbClr val="000000"/>
                </a:solidFill>
                <a:latin typeface="Arial"/>
              </a:rPr>
              <a:t>Quatrième niveau de plan</a:t>
            </a:r>
            <a:endParaRPr b="0" lang="fr-FR" sz="267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37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670" spc="-1" strike="noStrike">
                <a:solidFill>
                  <a:srgbClr val="000000"/>
                </a:solidFill>
                <a:latin typeface="Arial"/>
              </a:rPr>
              <a:t>Cinquième niveau de plan</a:t>
            </a:r>
            <a:endParaRPr b="0" lang="fr-FR" sz="267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37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670" spc="-1" strike="noStrike">
                <a:solidFill>
                  <a:srgbClr val="000000"/>
                </a:solidFill>
                <a:latin typeface="Arial"/>
              </a:rPr>
              <a:t>Sixième niveau de plan</a:t>
            </a:r>
            <a:endParaRPr b="0" lang="fr-FR" sz="267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37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670" spc="-1" strike="noStrike">
                <a:solidFill>
                  <a:srgbClr val="000000"/>
                </a:solidFill>
                <a:latin typeface="Arial"/>
              </a:rPr>
              <a:t>Septième niveau de plan</a:t>
            </a:r>
            <a:endParaRPr b="0" lang="fr-FR" sz="267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534600" y="6886800"/>
            <a:ext cx="2490840" cy="52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&lt;date/heure&gt;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656520" y="6886800"/>
            <a:ext cx="3389040" cy="52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&lt;pied de page&gt;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7665840" y="6886800"/>
            <a:ext cx="2490840" cy="52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2D124DB3-953B-4933-8AE4-2A1BC5109C95}" type="slidenum"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&lt;numéro&gt;</a:t>
            </a:fld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hyperlink" Target="mailto:lettre@yosoli.fr" TargetMode="External"/><Relationship Id="rId2" Type="http://schemas.openxmlformats.org/officeDocument/2006/relationships/hyperlink" Target="mailto:contact@yosoli.fr" TargetMode="External"/><Relationship Id="rId3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"/>
          <p:cNvSpPr txBox="1"/>
          <p:nvPr/>
        </p:nvSpPr>
        <p:spPr>
          <a:xfrm>
            <a:off x="3060000" y="221760"/>
            <a:ext cx="5019480" cy="77004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pPr algn="ctr"/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Poin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t site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Yoso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li,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CA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du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21/9/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2024</a:t>
            </a:r>
            <a:endParaRPr b="1" lang="fr-FR" sz="24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endParaRPr b="1" lang="fr-FR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"/>
          <p:cNvSpPr/>
          <p:nvPr/>
        </p:nvSpPr>
        <p:spPr>
          <a:xfrm>
            <a:off x="2448000" y="3276000"/>
            <a:ext cx="1980000" cy="2880000"/>
          </a:xfrm>
          <a:prstGeom prst="rect">
            <a:avLst/>
          </a:prstGeom>
          <a:solidFill>
            <a:srgbClr val="ffffff"/>
          </a:solidFill>
          <a:ln w="2916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4400" rIns="104400" tIns="59400" bIns="59400" anchor="ctr">
            <a:noAutofit/>
          </a:bodyPr>
          <a:p>
            <a:pPr algn="ctr"/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Hébergement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Ifym.fr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105€/an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"/>
          <p:cNvSpPr/>
          <p:nvPr/>
        </p:nvSpPr>
        <p:spPr>
          <a:xfrm>
            <a:off x="5976000" y="3276000"/>
            <a:ext cx="1980000" cy="2880000"/>
          </a:xfrm>
          <a:prstGeom prst="rect">
            <a:avLst/>
          </a:prstGeom>
          <a:solidFill>
            <a:srgbClr val="ffffff"/>
          </a:solidFill>
          <a:ln w="2916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4400" rIns="104400" tIns="59400" bIns="59400" anchor="ctr">
            <a:noAutofit/>
          </a:bodyPr>
          <a:p>
            <a:pPr algn="ctr"/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Hébergement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Yosoli.fr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105€/an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"/>
          <p:cNvSpPr/>
          <p:nvPr/>
        </p:nvSpPr>
        <p:spPr>
          <a:xfrm>
            <a:off x="2448000" y="2556000"/>
            <a:ext cx="1980000" cy="540000"/>
          </a:xfrm>
          <a:prstGeom prst="rect">
            <a:avLst/>
          </a:prstGeom>
          <a:solidFill>
            <a:srgbClr val="ffffff"/>
          </a:solidFill>
          <a:ln w="2916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4400" rIns="104400" tIns="59400" bIns="59400" anchor="ctr">
            <a:noAutofit/>
          </a:bodyPr>
          <a:p>
            <a:pPr algn="ctr"/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Domaine ifym.fr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8€/an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"/>
          <p:cNvSpPr/>
          <p:nvPr/>
        </p:nvSpPr>
        <p:spPr>
          <a:xfrm>
            <a:off x="5976000" y="2556000"/>
            <a:ext cx="1980000" cy="540000"/>
          </a:xfrm>
          <a:prstGeom prst="rect">
            <a:avLst/>
          </a:prstGeom>
          <a:solidFill>
            <a:srgbClr val="ffffff"/>
          </a:solidFill>
          <a:ln w="2916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4400" rIns="104400" tIns="59400" bIns="59400" anchor="ctr">
            <a:noAutofit/>
          </a:bodyPr>
          <a:p>
            <a:pPr algn="ctr"/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Domaine yosoli.fr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8€/an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"/>
          <p:cNvSpPr txBox="1"/>
          <p:nvPr/>
        </p:nvSpPr>
        <p:spPr>
          <a:xfrm>
            <a:off x="1368000" y="1269720"/>
            <a:ext cx="8007840" cy="602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algn="ctr"/>
            <a:r>
              <a:rPr b="1" lang="fr-FR" sz="1800" spc="-1" strike="noStrike">
                <a:solidFill>
                  <a:srgbClr val="000000"/>
                </a:solidFill>
                <a:latin typeface="Arial"/>
              </a:rPr>
              <a:t>Le </a:t>
            </a:r>
            <a:r>
              <a:rPr b="1" lang="fr-FR" sz="1800" spc="-1" strike="noStrike">
                <a:solidFill>
                  <a:srgbClr val="000000"/>
                </a:solidFill>
                <a:latin typeface="Arial"/>
              </a:rPr>
              <a:t>domai</a:t>
            </a:r>
            <a:r>
              <a:rPr b="1" lang="fr-FR" sz="1800" spc="-1" strike="noStrike">
                <a:solidFill>
                  <a:srgbClr val="000000"/>
                </a:solidFill>
                <a:latin typeface="Arial"/>
              </a:rPr>
              <a:t>ne </a:t>
            </a:r>
            <a:r>
              <a:rPr b="1" lang="fr-FR" sz="1800" spc="-1" strike="noStrike">
                <a:solidFill>
                  <a:srgbClr val="000000"/>
                </a:solidFill>
                <a:latin typeface="Arial"/>
              </a:rPr>
              <a:t>(ifym.f</a:t>
            </a:r>
            <a:r>
              <a:rPr b="1" lang="fr-FR" sz="1800" spc="-1" strike="noStrike">
                <a:solidFill>
                  <a:srgbClr val="000000"/>
                </a:solidFill>
                <a:latin typeface="Arial"/>
              </a:rPr>
              <a:t>r ou </a:t>
            </a:r>
            <a:r>
              <a:rPr b="1" lang="fr-FR" sz="1800" spc="-1" strike="noStrike">
                <a:solidFill>
                  <a:srgbClr val="000000"/>
                </a:solidFill>
                <a:latin typeface="Arial"/>
              </a:rPr>
              <a:t>yosoli.</a:t>
            </a:r>
            <a:r>
              <a:rPr b="1" lang="fr-FR" sz="1800" spc="-1" strike="noStrike">
                <a:solidFill>
                  <a:srgbClr val="000000"/>
                </a:solidFill>
                <a:latin typeface="Arial"/>
              </a:rPr>
              <a:t>fr) </a:t>
            </a:r>
            <a:r>
              <a:rPr b="1" lang="fr-FR" sz="1800" spc="-1" strike="noStrike">
                <a:solidFill>
                  <a:srgbClr val="000000"/>
                </a:solidFill>
                <a:latin typeface="Arial"/>
              </a:rPr>
              <a:t>s’achè</a:t>
            </a:r>
            <a:r>
              <a:rPr b="1" lang="fr-FR" sz="1800" spc="-1" strike="noStrike">
                <a:solidFill>
                  <a:srgbClr val="000000"/>
                </a:solidFill>
                <a:latin typeface="Arial"/>
              </a:rPr>
              <a:t>te à un </a:t>
            </a:r>
            <a:r>
              <a:rPr b="1" lang="fr-FR" sz="1800" spc="-1" strike="noStrike">
                <a:solidFill>
                  <a:srgbClr val="000000"/>
                </a:solidFill>
                <a:latin typeface="Arial"/>
              </a:rPr>
              <a:t>organi</a:t>
            </a:r>
            <a:r>
              <a:rPr b="1" lang="fr-FR" sz="1800" spc="-1" strike="noStrike">
                <a:solidFill>
                  <a:srgbClr val="000000"/>
                </a:solidFill>
                <a:latin typeface="Arial"/>
              </a:rPr>
              <a:t>sme </a:t>
            </a:r>
            <a:r>
              <a:rPr b="1" lang="fr-FR" sz="1800" spc="-1" strike="noStrike">
                <a:solidFill>
                  <a:srgbClr val="000000"/>
                </a:solidFill>
                <a:latin typeface="Arial"/>
              </a:rPr>
              <a:t>intern</a:t>
            </a:r>
            <a:r>
              <a:rPr b="1" lang="fr-FR" sz="1800" spc="-1" strike="noStrike">
                <a:solidFill>
                  <a:srgbClr val="000000"/>
                </a:solidFill>
                <a:latin typeface="Arial"/>
              </a:rPr>
              <a:t>ational </a:t>
            </a:r>
            <a:r>
              <a:rPr b="1" lang="fr-FR" sz="1800" spc="-1" strike="noStrike">
                <a:solidFill>
                  <a:srgbClr val="000000"/>
                </a:solidFill>
                <a:latin typeface="Arial"/>
              </a:rPr>
              <a:t>pour </a:t>
            </a:r>
            <a:r>
              <a:rPr b="1" lang="fr-FR" sz="1800" spc="-1" strike="noStrike">
                <a:solidFill>
                  <a:srgbClr val="000000"/>
                </a:solidFill>
                <a:latin typeface="Arial"/>
              </a:rPr>
              <a:t>une </a:t>
            </a:r>
            <a:r>
              <a:rPr b="1" lang="fr-FR" sz="1800" spc="-1" strike="noStrike">
                <a:solidFill>
                  <a:srgbClr val="000000"/>
                </a:solidFill>
                <a:latin typeface="Arial"/>
              </a:rPr>
              <a:t>durée </a:t>
            </a:r>
            <a:r>
              <a:rPr b="1" lang="fr-FR" sz="1800" spc="-1" strike="noStrike">
                <a:solidFill>
                  <a:srgbClr val="000000"/>
                </a:solidFill>
                <a:latin typeface="Arial"/>
              </a:rPr>
              <a:t>de un </a:t>
            </a:r>
            <a:r>
              <a:rPr b="1" lang="fr-FR" sz="1800" spc="-1" strike="noStrike">
                <a:solidFill>
                  <a:srgbClr val="000000"/>
                </a:solidFill>
                <a:latin typeface="Arial"/>
              </a:rPr>
              <a:t>an </a:t>
            </a:r>
            <a:r>
              <a:rPr b="1" lang="fr-FR" sz="1800" spc="-1" strike="noStrike">
                <a:solidFill>
                  <a:srgbClr val="000000"/>
                </a:solidFill>
                <a:latin typeface="Arial"/>
              </a:rPr>
              <a:t>renou</a:t>
            </a:r>
            <a:r>
              <a:rPr b="1" lang="fr-FR" sz="1800" spc="-1" strike="noStrike">
                <a:solidFill>
                  <a:srgbClr val="000000"/>
                </a:solidFill>
                <a:latin typeface="Arial"/>
              </a:rPr>
              <a:t>velabl</a:t>
            </a:r>
            <a:r>
              <a:rPr b="1" lang="fr-FR" sz="1800" spc="-1" strike="noStrike">
                <a:solidFill>
                  <a:srgbClr val="000000"/>
                </a:solidFill>
                <a:latin typeface="Arial"/>
              </a:rPr>
              <a:t>e </a:t>
            </a:r>
            <a:endParaRPr b="1" lang="fr-F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"/>
          <p:cNvSpPr txBox="1"/>
          <p:nvPr/>
        </p:nvSpPr>
        <p:spPr>
          <a:xfrm>
            <a:off x="3060000" y="221760"/>
            <a:ext cx="5019480" cy="77004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pPr algn="ctr"/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Poin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t site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Yoso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li,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CA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du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21/9/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2024</a:t>
            </a:r>
            <a:endParaRPr b="1" lang="fr-FR" sz="24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endParaRPr b="1" lang="fr-FR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"/>
          <p:cNvSpPr/>
          <p:nvPr/>
        </p:nvSpPr>
        <p:spPr>
          <a:xfrm>
            <a:off x="2340000" y="3240000"/>
            <a:ext cx="1980000" cy="2880000"/>
          </a:xfrm>
          <a:prstGeom prst="rect">
            <a:avLst/>
          </a:prstGeom>
          <a:solidFill>
            <a:srgbClr val="ffffff"/>
          </a:solidFill>
          <a:ln w="2916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4400" rIns="104400" tIns="59400" bIns="59400" anchor="ctr">
            <a:noAutofit/>
          </a:bodyPr>
          <a:p>
            <a:pPr algn="ctr"/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Hébergement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Ifym.fr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105€/an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"/>
          <p:cNvSpPr/>
          <p:nvPr/>
        </p:nvSpPr>
        <p:spPr>
          <a:xfrm>
            <a:off x="5868000" y="3240000"/>
            <a:ext cx="1980000" cy="2880000"/>
          </a:xfrm>
          <a:prstGeom prst="rect">
            <a:avLst/>
          </a:prstGeom>
          <a:solidFill>
            <a:srgbClr val="ffffff"/>
          </a:solidFill>
          <a:ln w="2916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4400" rIns="104400" tIns="59400" bIns="59400" anchor="ctr">
            <a:noAutofit/>
          </a:bodyPr>
          <a:p>
            <a:pPr algn="ctr"/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Hébergement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Yosoli.fr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105€/an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"/>
          <p:cNvSpPr/>
          <p:nvPr/>
        </p:nvSpPr>
        <p:spPr>
          <a:xfrm>
            <a:off x="2340000" y="2520000"/>
            <a:ext cx="1980000" cy="540000"/>
          </a:xfrm>
          <a:prstGeom prst="rect">
            <a:avLst/>
          </a:prstGeom>
          <a:solidFill>
            <a:srgbClr val="ffffff"/>
          </a:solidFill>
          <a:ln w="2916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4400" rIns="104400" tIns="59400" bIns="59400" anchor="ctr">
            <a:noAutofit/>
          </a:bodyPr>
          <a:p>
            <a:pPr algn="ctr"/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Domaine ifym.fr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8€/an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"/>
          <p:cNvSpPr/>
          <p:nvPr/>
        </p:nvSpPr>
        <p:spPr>
          <a:xfrm>
            <a:off x="5868000" y="2520000"/>
            <a:ext cx="1980000" cy="540000"/>
          </a:xfrm>
          <a:prstGeom prst="rect">
            <a:avLst/>
          </a:prstGeom>
          <a:solidFill>
            <a:srgbClr val="ffffff"/>
          </a:solidFill>
          <a:ln w="2916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4400" rIns="104400" tIns="59400" bIns="59400" anchor="ctr">
            <a:noAutofit/>
          </a:bodyPr>
          <a:p>
            <a:pPr algn="ctr"/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Domaine yosoli.fr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8€/an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"/>
          <p:cNvSpPr/>
          <p:nvPr/>
        </p:nvSpPr>
        <p:spPr>
          <a:xfrm>
            <a:off x="1980000" y="3240000"/>
            <a:ext cx="3060000" cy="2700000"/>
          </a:xfrm>
          <a:prstGeom prst="line">
            <a:avLst/>
          </a:prstGeom>
          <a:ln w="3816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9080" rIns="109080" tIns="64080" bIns="6408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"/>
          <p:cNvSpPr/>
          <p:nvPr/>
        </p:nvSpPr>
        <p:spPr>
          <a:xfrm flipV="1">
            <a:off x="1800000" y="3420000"/>
            <a:ext cx="3060000" cy="2520000"/>
          </a:xfrm>
          <a:prstGeom prst="line">
            <a:avLst/>
          </a:prstGeom>
          <a:ln w="3816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9080" rIns="109080" tIns="64080" bIns="6408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"/>
          <p:cNvSpPr/>
          <p:nvPr/>
        </p:nvSpPr>
        <p:spPr>
          <a:xfrm>
            <a:off x="4680000" y="2700000"/>
            <a:ext cx="900000" cy="0"/>
          </a:xfrm>
          <a:prstGeom prst="line">
            <a:avLst/>
          </a:prstGeom>
          <a:ln w="38160">
            <a:solidFill>
              <a:srgbClr val="3465a4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  <p:txBody>
          <a:bodyPr lIns="109080" rIns="109080" tIns="-64080" bIns="-6408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"/>
          <p:cNvSpPr txBox="1"/>
          <p:nvPr/>
        </p:nvSpPr>
        <p:spPr>
          <a:xfrm>
            <a:off x="1260000" y="1050120"/>
            <a:ext cx="8460000" cy="1109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algn="ctr"/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Fer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metu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re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hébe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rge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ment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du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site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ifym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en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octo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bre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2024</a:t>
            </a:r>
            <a:endParaRPr b="1" lang="fr-FR" sz="24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Tran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sfére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r le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dom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aine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ifym.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fr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sur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l’héb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erge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ment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yoso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li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avec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redir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ectio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n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auto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mati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que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vers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yoso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li.fr</a:t>
            </a:r>
            <a:endParaRPr b="1" lang="fr-F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"/>
          <p:cNvSpPr txBox="1"/>
          <p:nvPr/>
        </p:nvSpPr>
        <p:spPr>
          <a:xfrm>
            <a:off x="3060000" y="221760"/>
            <a:ext cx="5019480" cy="77004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pPr algn="ctr"/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Poin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t site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Yoso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li,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CA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du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21/9/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2024</a:t>
            </a:r>
            <a:endParaRPr b="1" lang="fr-FR" sz="24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endParaRPr b="1" lang="fr-FR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"/>
          <p:cNvSpPr/>
          <p:nvPr/>
        </p:nvSpPr>
        <p:spPr>
          <a:xfrm>
            <a:off x="2520000" y="4140000"/>
            <a:ext cx="1980000" cy="2880000"/>
          </a:xfrm>
          <a:prstGeom prst="rect">
            <a:avLst/>
          </a:prstGeom>
          <a:solidFill>
            <a:srgbClr val="ffffff"/>
          </a:solidFill>
          <a:ln w="2916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4400" rIns="104400" tIns="59400" bIns="59400" anchor="ctr">
            <a:noAutofit/>
          </a:bodyPr>
          <a:p>
            <a:pPr algn="ctr"/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Hébergement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Yosoli.fr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105€/an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"/>
          <p:cNvSpPr/>
          <p:nvPr/>
        </p:nvSpPr>
        <p:spPr>
          <a:xfrm>
            <a:off x="2520000" y="2628000"/>
            <a:ext cx="1980000" cy="540000"/>
          </a:xfrm>
          <a:prstGeom prst="rect">
            <a:avLst/>
          </a:prstGeom>
          <a:solidFill>
            <a:srgbClr val="ffffff"/>
          </a:solidFill>
          <a:ln w="2916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4400" rIns="104400" tIns="59400" bIns="59400" anchor="ctr">
            <a:noAutofit/>
          </a:bodyPr>
          <a:p>
            <a:pPr algn="ctr"/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Domaine ifym.fr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8€/an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"/>
          <p:cNvSpPr/>
          <p:nvPr/>
        </p:nvSpPr>
        <p:spPr>
          <a:xfrm>
            <a:off x="2520000" y="3420000"/>
            <a:ext cx="1980000" cy="540000"/>
          </a:xfrm>
          <a:prstGeom prst="rect">
            <a:avLst/>
          </a:prstGeom>
          <a:solidFill>
            <a:srgbClr val="ffffff"/>
          </a:solidFill>
          <a:ln w="2916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4400" rIns="104400" tIns="59400" bIns="59400" anchor="ctr">
            <a:noAutofit/>
          </a:bodyPr>
          <a:p>
            <a:pPr algn="ctr"/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Domai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ne 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yosoli.f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r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8€/an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"/>
          <p:cNvSpPr txBox="1"/>
          <p:nvPr/>
        </p:nvSpPr>
        <p:spPr>
          <a:xfrm>
            <a:off x="1980000" y="1620000"/>
            <a:ext cx="3240000" cy="540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algn="ctr"/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Déb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ut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octo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bre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2024</a:t>
            </a:r>
            <a:endParaRPr b="1" lang="fr-FR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"/>
          <p:cNvSpPr/>
          <p:nvPr/>
        </p:nvSpPr>
        <p:spPr>
          <a:xfrm rot="5167800">
            <a:off x="4464000" y="2951640"/>
            <a:ext cx="900000" cy="540000"/>
          </a:xfrm>
          <a:custGeom>
            <a:avLst/>
            <a:gdLst>
              <a:gd name="textAreaLeft" fmla="*/ 0 w 900000"/>
              <a:gd name="textAreaRight" fmla="*/ 900360 w 900000"/>
              <a:gd name="textAreaTop" fmla="*/ 0 h 540000"/>
              <a:gd name="textAreaBottom" fmla="*/ 540360 h 540000"/>
            </a:gdLst>
            <a:ahLst/>
            <a:rect l="textAreaLeft" t="textAreaTop" r="textAreaRight" b="textAreaBottom"/>
            <a:pathLst>
              <a:path w="21600" h="21600">
                <a:moveTo>
                  <a:pt x="16300" y="10800"/>
                </a:moveTo>
                <a:arcTo wR="5500" hR="5500" stAng="0" swAng="-10800000"/>
                <a:lnTo>
                  <a:pt x="0" y="10800"/>
                </a:lnTo>
                <a:arcTo wR="10800" hR="10800" stAng="10800000" swAng="10800000"/>
                <a:lnTo>
                  <a:pt x="24300" y="10800"/>
                </a:lnTo>
                <a:lnTo>
                  <a:pt x="18950" y="16150"/>
                </a:lnTo>
                <a:lnTo>
                  <a:pt x="13600" y="10800"/>
                </a:lnTo>
                <a:close/>
              </a:path>
            </a:pathLst>
          </a:cu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"/>
          <p:cNvSpPr txBox="1"/>
          <p:nvPr/>
        </p:nvSpPr>
        <p:spPr>
          <a:xfrm>
            <a:off x="6521400" y="2621880"/>
            <a:ext cx="3018600" cy="1882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r>
              <a:rPr b="1" lang="fr-FR" sz="1800" spc="-1" strike="noStrike">
                <a:solidFill>
                  <a:srgbClr val="000000"/>
                </a:solidFill>
                <a:latin typeface="Arial"/>
              </a:rPr>
              <a:t>Budge</a:t>
            </a:r>
            <a:r>
              <a:rPr b="1" lang="fr-FR" sz="1800" spc="-1" strike="noStrike">
                <a:solidFill>
                  <a:srgbClr val="000000"/>
                </a:solidFill>
                <a:latin typeface="Arial"/>
              </a:rPr>
              <a:t>t du </a:t>
            </a:r>
            <a:r>
              <a:rPr b="1" lang="fr-FR" sz="1800" spc="-1" strike="noStrike">
                <a:solidFill>
                  <a:srgbClr val="000000"/>
                </a:solidFill>
                <a:latin typeface="Arial"/>
              </a:rPr>
              <a:t>site : </a:t>
            </a:r>
            <a:r>
              <a:rPr b="1" lang="fr-FR" sz="1800" spc="-1" strike="noStrike">
                <a:solidFill>
                  <a:srgbClr val="000000"/>
                </a:solidFill>
                <a:latin typeface="Arial"/>
              </a:rPr>
              <a:t>200€/a</a:t>
            </a:r>
            <a:r>
              <a:rPr b="1" lang="fr-FR" sz="1800" spc="-1" strike="noStrike">
                <a:solidFill>
                  <a:srgbClr val="000000"/>
                </a:solidFill>
                <a:latin typeface="Arial"/>
              </a:rPr>
              <a:t>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Héber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gemen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t 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105€/a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Domai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nes : 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16€/an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Si 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problè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mes : 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80€/an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"/>
          <p:cNvSpPr txBox="1"/>
          <p:nvPr/>
        </p:nvSpPr>
        <p:spPr>
          <a:xfrm>
            <a:off x="3060000" y="221760"/>
            <a:ext cx="5019480" cy="77004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pPr algn="ctr"/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Poin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t site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Yoso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li,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CA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du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21/9/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2024</a:t>
            </a:r>
            <a:endParaRPr b="1" lang="fr-FR" sz="24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endParaRPr b="1" lang="fr-FR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"/>
          <p:cNvSpPr txBox="1"/>
          <p:nvPr/>
        </p:nvSpPr>
        <p:spPr>
          <a:xfrm>
            <a:off x="3475800" y="1080000"/>
            <a:ext cx="4295520" cy="43020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Tran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sfert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site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yoso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li.fr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(20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H)</a:t>
            </a:r>
            <a:endParaRPr b="1" lang="fr-FR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"/>
          <p:cNvSpPr txBox="1"/>
          <p:nvPr/>
        </p:nvSpPr>
        <p:spPr>
          <a:xfrm>
            <a:off x="1080000" y="2485800"/>
            <a:ext cx="9278640" cy="137016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Clon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age 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d’ify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m.fr 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vers 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yoso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li.fr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Cha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nge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ment 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auto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mati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que 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ifym 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en 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yoso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li av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ec 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une 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exte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nsio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n: 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envir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on 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1000 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chan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gem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ent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Créa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tion 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des 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adre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sses 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mail 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  <a:hlinkClick r:id="rId1"/>
              </a:rPr>
              <a:t>lettre@yosoli.fr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  <a:hlinkClick r:id="rId2"/>
              </a:rPr>
              <a:t>contact@yosoli.fr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 et 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autre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Rep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aram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étrag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e de 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l’app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licati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on 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de 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maili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ng 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Mail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poet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Vérifi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catio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n par 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Fran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çois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e, 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Chri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stine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, 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Mari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e-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Chri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stine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, et 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autre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s 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"/>
          <p:cNvSpPr txBox="1"/>
          <p:nvPr/>
        </p:nvSpPr>
        <p:spPr>
          <a:xfrm>
            <a:off x="3060000" y="221760"/>
            <a:ext cx="5019480" cy="77004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pPr algn="ctr"/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Poin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t site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Yoso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li,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CA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du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21/9/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2024</a:t>
            </a:r>
            <a:endParaRPr b="1" lang="fr-FR" sz="24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endParaRPr b="1" lang="fr-FR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"/>
          <p:cNvSpPr txBox="1"/>
          <p:nvPr/>
        </p:nvSpPr>
        <p:spPr>
          <a:xfrm>
            <a:off x="3780000" y="720000"/>
            <a:ext cx="2602440" cy="43020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Lettr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e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men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suell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e</a:t>
            </a:r>
            <a:endParaRPr b="1" lang="fr-FR" sz="2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2" name="" descr=""/>
          <p:cNvPicPr/>
          <p:nvPr/>
        </p:nvPicPr>
        <p:blipFill>
          <a:blip r:embed="rId1"/>
          <a:stretch/>
        </p:blipFill>
        <p:spPr>
          <a:xfrm>
            <a:off x="1440000" y="2484000"/>
            <a:ext cx="8460000" cy="4889160"/>
          </a:xfrm>
          <a:prstGeom prst="rect">
            <a:avLst/>
          </a:prstGeom>
          <a:ln w="0">
            <a:noFill/>
          </a:ln>
        </p:spPr>
      </p:pic>
      <p:sp>
        <p:nvSpPr>
          <p:cNvPr id="33" name=""/>
          <p:cNvSpPr txBox="1"/>
          <p:nvPr/>
        </p:nvSpPr>
        <p:spPr>
          <a:xfrm>
            <a:off x="1080000" y="1260000"/>
            <a:ext cx="9241560" cy="1109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algn="ctr"/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50-</a:t>
            </a:r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70% </a:t>
            </a:r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des </a:t>
            </a:r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prof</a:t>
            </a:r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s, </a:t>
            </a:r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MA </a:t>
            </a:r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ou </a:t>
            </a:r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inscr</a:t>
            </a:r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its à </a:t>
            </a:r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la </a:t>
            </a:r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lettr</a:t>
            </a:r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e </a:t>
            </a:r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ouvr</a:t>
            </a:r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ent </a:t>
            </a:r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la </a:t>
            </a:r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lettr</a:t>
            </a:r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e, </a:t>
            </a:r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30-</a:t>
            </a:r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50% </a:t>
            </a:r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cliqu</a:t>
            </a:r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ent </a:t>
            </a:r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sur </a:t>
            </a:r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un </a:t>
            </a:r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lien</a:t>
            </a:r>
            <a:endParaRPr b="1" lang="fr-FR" sz="2400" spc="-1" strike="noStrike">
              <a:solidFill>
                <a:srgbClr val="c9211e"/>
              </a:solidFill>
              <a:latin typeface="Arial"/>
            </a:endParaRPr>
          </a:p>
          <a:p>
            <a:pPr algn="ctr"/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Seul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s 5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désa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bon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nem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ents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sur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500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envo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is</a:t>
            </a:r>
            <a:endParaRPr b="1" lang="fr-FR" sz="2400" spc="-1" strike="noStrike">
              <a:solidFill>
                <a:srgbClr val="c9211e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"/>
          <p:cNvSpPr txBox="1"/>
          <p:nvPr/>
        </p:nvSpPr>
        <p:spPr>
          <a:xfrm>
            <a:off x="3060000" y="221760"/>
            <a:ext cx="5019480" cy="77004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pPr algn="ctr"/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Poin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t site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Yoso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li,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CA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du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21/9/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2024</a:t>
            </a:r>
            <a:endParaRPr b="1" lang="fr-FR" sz="24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endParaRPr b="1" lang="fr-FR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"/>
          <p:cNvSpPr txBox="1"/>
          <p:nvPr/>
        </p:nvSpPr>
        <p:spPr>
          <a:xfrm>
            <a:off x="3780000" y="720000"/>
            <a:ext cx="2602440" cy="43020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Lettr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e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men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suell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e</a:t>
            </a:r>
            <a:endParaRPr b="1" lang="fr-FR" sz="2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360" y="1979640"/>
            <a:ext cx="10691640" cy="5040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"/>
          <p:cNvSpPr txBox="1"/>
          <p:nvPr/>
        </p:nvSpPr>
        <p:spPr>
          <a:xfrm>
            <a:off x="3060000" y="221760"/>
            <a:ext cx="5019480" cy="77004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pPr algn="ctr"/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Poin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t site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Yoso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li,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CA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du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21/9/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2024</a:t>
            </a:r>
            <a:endParaRPr b="1" lang="fr-FR" sz="2400" spc="-1" strike="noStrike">
              <a:solidFill>
                <a:srgbClr val="000000"/>
              </a:solidFill>
              <a:latin typeface="Arial"/>
            </a:endParaRPr>
          </a:p>
          <a:p>
            <a:pPr algn="ctr"/>
            <a:endParaRPr b="1" lang="fr-FR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"/>
          <p:cNvSpPr txBox="1"/>
          <p:nvPr/>
        </p:nvSpPr>
        <p:spPr>
          <a:xfrm>
            <a:off x="3780000" y="720000"/>
            <a:ext cx="2602440" cy="430200"/>
          </a:xfrm>
          <a:prstGeom prst="rect">
            <a:avLst/>
          </a:prstGeom>
          <a:noFill/>
          <a:ln w="0">
            <a:noFill/>
          </a:ln>
        </p:spPr>
        <p:txBody>
          <a:bodyPr wrap="none" lIns="90000" rIns="90000" tIns="45000" bIns="45000" anchor="t">
            <a:noAutofit/>
          </a:bodyPr>
          <a:p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Lettr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e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men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suell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e</a:t>
            </a:r>
            <a:endParaRPr b="1" lang="fr-FR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"/>
          <p:cNvSpPr txBox="1"/>
          <p:nvPr/>
        </p:nvSpPr>
        <p:spPr>
          <a:xfrm>
            <a:off x="1080000" y="1260000"/>
            <a:ext cx="9241560" cy="1109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algn="ctr"/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50-</a:t>
            </a:r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70% </a:t>
            </a:r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des </a:t>
            </a:r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prof</a:t>
            </a:r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s, </a:t>
            </a:r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MA </a:t>
            </a:r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ou </a:t>
            </a:r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inscr</a:t>
            </a:r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its à </a:t>
            </a:r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la </a:t>
            </a:r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lettr</a:t>
            </a:r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e </a:t>
            </a:r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ouvr</a:t>
            </a:r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ent </a:t>
            </a:r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la </a:t>
            </a:r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lettr</a:t>
            </a:r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e, </a:t>
            </a:r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30-</a:t>
            </a:r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50% </a:t>
            </a:r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cliqu</a:t>
            </a:r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ent </a:t>
            </a:r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sur </a:t>
            </a:r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un </a:t>
            </a:r>
            <a:r>
              <a:rPr b="1" lang="fr-FR" sz="2400" spc="-1" strike="noStrike">
                <a:solidFill>
                  <a:srgbClr val="c9211e"/>
                </a:solidFill>
                <a:latin typeface="Arial"/>
              </a:rPr>
              <a:t>lien</a:t>
            </a:r>
            <a:endParaRPr b="1" lang="fr-FR" sz="2400" spc="-1" strike="noStrike">
              <a:solidFill>
                <a:srgbClr val="c9211e"/>
              </a:solidFill>
              <a:latin typeface="Arial"/>
            </a:endParaRPr>
          </a:p>
          <a:p>
            <a:pPr algn="ctr"/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Seul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s 5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désa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bon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nem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ents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sur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500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envo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is</a:t>
            </a:r>
            <a:endParaRPr b="1" lang="fr-FR" sz="2400" spc="-1" strike="noStrike">
              <a:solidFill>
                <a:srgbClr val="c9211e"/>
              </a:solidFill>
              <a:latin typeface="Arial"/>
            </a:endParaRPr>
          </a:p>
        </p:txBody>
      </p:sp>
      <p:sp>
        <p:nvSpPr>
          <p:cNvPr id="40" name=""/>
          <p:cNvSpPr txBox="1"/>
          <p:nvPr/>
        </p:nvSpPr>
        <p:spPr>
          <a:xfrm>
            <a:off x="540000" y="3060000"/>
            <a:ext cx="9720000" cy="34887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C’e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st 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un 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suc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cès 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ave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c 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un 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con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ten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u 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viv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ant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Un 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gra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nd 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me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rci 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à 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Ma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rie-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Chr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isti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ne, 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Chr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isti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ne 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et 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Naj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ia 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pou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r 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les 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pra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tiqu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es 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et 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mé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dita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tion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s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Luc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ile, 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Did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ier, 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Fra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nço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ise, 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Chr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isti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ne 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pou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r 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les 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cou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ps 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de 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coe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ur 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ou 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arti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cle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s 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thé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mat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iqu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es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Did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ier 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et 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Fra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nço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ise 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pou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r la 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rub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riqu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e 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Yog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a et 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arts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Chr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isti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ne 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et 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Ber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nar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d 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pou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r la 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rub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riqu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e 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Re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gar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ds 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sur 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la 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sci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enc</a:t>
            </a:r>
            <a:r>
              <a:rPr b="0" lang="fr-FR" sz="2400" spc="-1" strike="noStrike">
                <a:solidFill>
                  <a:srgbClr val="000000"/>
                </a:solidFill>
                <a:latin typeface="Arial"/>
              </a:rPr>
              <a:t>e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Qu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elle 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sui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te </a:t>
            </a:r>
            <a:r>
              <a:rPr b="1" lang="fr-FR" sz="2400" spc="-1" strike="noStrike">
                <a:solidFill>
                  <a:srgbClr val="000000"/>
                </a:solidFill>
                <a:latin typeface="Arial"/>
              </a:rPr>
              <a:t>?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Application>LibreOffice/24.2.5.2$MacOSX_X86_64 LibreOffice_project/bffef4ea93e59bebbeaf7f431bb02b1a39ee8a59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2024-09-20T17:05:27Z</dcterms:created>
  <dc:creator/>
  <dc:description/>
  <dc:language>fr-FR</dc:language>
  <cp:lastModifiedBy/>
  <dcterms:modified xsi:type="dcterms:W3CDTF">2024-09-20T17:58:10Z</dcterms:modified>
  <cp:revision>1</cp:revision>
  <dc:subject/>
  <dc:title/>
</cp:coreProperties>
</file>